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</p:sldIdLst>
  <p:sldSz cx="9144000" cy="6858000" type="screen4x3"/>
  <p:notesSz cx="674211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6BD7B-47E0-477C-A11F-FA3826DC7C8E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0742E-62BA-484D-81E2-D4D91681F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0384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6BD7B-47E0-477C-A11F-FA3826DC7C8E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0742E-62BA-484D-81E2-D4D91681F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5421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6BD7B-47E0-477C-A11F-FA3826DC7C8E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0742E-62BA-484D-81E2-D4D91681F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3484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6BD7B-47E0-477C-A11F-FA3826DC7C8E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0742E-62BA-484D-81E2-D4D91681F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4907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6BD7B-47E0-477C-A11F-FA3826DC7C8E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0742E-62BA-484D-81E2-D4D91681F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801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6BD7B-47E0-477C-A11F-FA3826DC7C8E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0742E-62BA-484D-81E2-D4D91681F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9320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6BD7B-47E0-477C-A11F-FA3826DC7C8E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0742E-62BA-484D-81E2-D4D91681F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6895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6BD7B-47E0-477C-A11F-FA3826DC7C8E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0742E-62BA-484D-81E2-D4D91681F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0860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6BD7B-47E0-477C-A11F-FA3826DC7C8E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0742E-62BA-484D-81E2-D4D91681F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1896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6BD7B-47E0-477C-A11F-FA3826DC7C8E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0742E-62BA-484D-81E2-D4D91681F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2232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6BD7B-47E0-477C-A11F-FA3826DC7C8E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0742E-62BA-484D-81E2-D4D91681F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0333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46BD7B-47E0-477C-A11F-FA3826DC7C8E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0742E-62BA-484D-81E2-D4D91681F9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2841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線コネクタ 4"/>
          <p:cNvCxnSpPr/>
          <p:nvPr/>
        </p:nvCxnSpPr>
        <p:spPr>
          <a:xfrm>
            <a:off x="157942" y="385337"/>
            <a:ext cx="882811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176" y="40104"/>
            <a:ext cx="288000" cy="282707"/>
          </a:xfrm>
          <a:prstGeom prst="rect">
            <a:avLst/>
          </a:prstGeom>
          <a:noFill/>
          <a:extLst>
            <a:ext uri="{909E8E84-426E-40dd-AFC4-6F175D3DCCD1}">
              <a14:hiddenFill xmlns:lc="http://schemas.openxmlformats.org/drawingml/2006/lockedCanvas"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11"/>
          <p:cNvSpPr txBox="1"/>
          <p:nvPr/>
        </p:nvSpPr>
        <p:spPr>
          <a:xfrm>
            <a:off x="8156176" y="169893"/>
            <a:ext cx="10357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1280160" rtl="0" eaLnBrk="1" latinLnBrk="0" hangingPunct="1">
              <a:defRPr kumimoji="1"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algn="l" defTabSz="1280160" rtl="0" eaLnBrk="1" latinLnBrk="0" hangingPunct="1">
              <a:defRPr kumimoji="1"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algn="l" defTabSz="1280160" rtl="0" eaLnBrk="1" latinLnBrk="0" hangingPunct="1">
              <a:defRPr kumimoji="1"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algn="l" defTabSz="1280160" rtl="0" eaLnBrk="1" latinLnBrk="0" hangingPunct="1">
              <a:defRPr kumimoji="1"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algn="l" defTabSz="1280160" rtl="0" eaLnBrk="1" latinLnBrk="0" hangingPunct="1">
              <a:defRPr kumimoji="1"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algn="l" defTabSz="1280160" rtl="0" eaLnBrk="1" latinLnBrk="0" hangingPunct="1">
              <a:defRPr kumimoji="1"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algn="l" defTabSz="1280160" rtl="0" eaLnBrk="1" latinLnBrk="0" hangingPunct="1">
              <a:defRPr kumimoji="1"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algn="l" defTabSz="1280160" rtl="0" eaLnBrk="1" latinLnBrk="0" hangingPunct="1">
              <a:defRPr kumimoji="1"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algn="l" defTabSz="1280160" rtl="0" eaLnBrk="1" latinLnBrk="0" hangingPunct="1">
              <a:defRPr kumimoji="1"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800" dirty="0"/>
              <a:t>SAGA</a:t>
            </a:r>
            <a:r>
              <a:rPr lang="ja-JP" altLang="en-US" sz="800" dirty="0"/>
              <a:t> </a:t>
            </a:r>
            <a:r>
              <a:rPr lang="en-US" altLang="ja-JP" sz="700" dirty="0"/>
              <a:t>UNIVERSITY</a:t>
            </a:r>
            <a:endParaRPr lang="ja-JP" altLang="en-US" sz="8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02EA19A-EDBB-4F98-8553-EAE5BA9B3F9F}"/>
              </a:ext>
            </a:extLst>
          </p:cNvPr>
          <p:cNvSpPr txBox="1"/>
          <p:nvPr/>
        </p:nvSpPr>
        <p:spPr>
          <a:xfrm>
            <a:off x="25167" y="487040"/>
            <a:ext cx="75417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経緯と狙い（数行で記載）</a:t>
            </a:r>
            <a:endParaRPr lang="en-US" altLang="ja-JP" sz="11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lang="ja-JP" altLang="ja-JP" sz="1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86693B7-66DD-4659-9398-74540ED10502}"/>
              </a:ext>
            </a:extLst>
          </p:cNvPr>
          <p:cNvSpPr txBox="1"/>
          <p:nvPr/>
        </p:nvSpPr>
        <p:spPr>
          <a:xfrm>
            <a:off x="0" y="1317839"/>
            <a:ext cx="28575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２　研究課題と取組み概要（数行で記載）</a:t>
            </a:r>
            <a:endParaRPr lang="en-US" altLang="ja-JP" sz="11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lang="en-US" altLang="ja-JP" sz="11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A912D2B-55ED-435A-8E1C-0C9079337649}"/>
              </a:ext>
            </a:extLst>
          </p:cNvPr>
          <p:cNvSpPr txBox="1"/>
          <p:nvPr/>
        </p:nvSpPr>
        <p:spPr>
          <a:xfrm>
            <a:off x="0" y="2341618"/>
            <a:ext cx="89310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３　研究結果（代表的な図やデータを付けて説明）</a:t>
            </a:r>
            <a:endParaRPr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537DFF3-2091-4FC2-B60D-A812ED61056F}"/>
              </a:ext>
            </a:extLst>
          </p:cNvPr>
          <p:cNvSpPr txBox="1"/>
          <p:nvPr/>
        </p:nvSpPr>
        <p:spPr>
          <a:xfrm>
            <a:off x="6786" y="3266937"/>
            <a:ext cx="246413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４　同類技術との対比（数行で記載）</a:t>
            </a:r>
            <a:endParaRPr kumimoji="1" lang="en-US" altLang="ja-JP" sz="11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1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D2E83F9-BAE3-467B-970D-2C1F149EAA14}"/>
              </a:ext>
            </a:extLst>
          </p:cNvPr>
          <p:cNvSpPr txBox="1"/>
          <p:nvPr/>
        </p:nvSpPr>
        <p:spPr>
          <a:xfrm>
            <a:off x="0" y="4361533"/>
            <a:ext cx="416171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５　研究の進捗度（数行で記載・研究目標に対する達成率も記載）</a:t>
            </a:r>
            <a:endParaRPr lang="en-US" altLang="ja-JP" sz="11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1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9AB8BA9-AB1C-4B8A-B4A4-68C5B362331F}"/>
              </a:ext>
            </a:extLst>
          </p:cNvPr>
          <p:cNvSpPr txBox="1"/>
          <p:nvPr/>
        </p:nvSpPr>
        <p:spPr>
          <a:xfrm>
            <a:off x="0" y="5589752"/>
            <a:ext cx="39549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６　</a:t>
            </a:r>
            <a:r>
              <a:rPr kumimoji="1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今後の予定・展開（特許を想定の場合には、その旨も記載）</a:t>
            </a:r>
            <a:endParaRPr kumimoji="1" lang="en-US" altLang="ja-JP" sz="11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C9C66D7-C2E8-4500-872E-600122F099C4}"/>
              </a:ext>
            </a:extLst>
          </p:cNvPr>
          <p:cNvSpPr txBox="1"/>
          <p:nvPr/>
        </p:nvSpPr>
        <p:spPr>
          <a:xfrm>
            <a:off x="1752267" y="15034"/>
            <a:ext cx="3905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成果報告概要（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1-2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枚に記載のこと）</a:t>
            </a:r>
          </a:p>
        </p:txBody>
      </p:sp>
    </p:spTree>
    <p:extLst>
      <p:ext uri="{BB962C8B-B14F-4D97-AF65-F5344CB8AC3E}">
        <p14:creationId xmlns:p14="http://schemas.microsoft.com/office/powerpoint/2010/main" val="3482301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2699</TotalTime>
  <Words>102</Words>
  <Application>Microsoft Office PowerPoint</Application>
  <PresentationFormat>画面に合わせる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江口　博</dc:creator>
  <cp:lastModifiedBy>中里　剛士</cp:lastModifiedBy>
  <cp:revision>199</cp:revision>
  <cp:lastPrinted>2018-03-27T01:43:30Z</cp:lastPrinted>
  <dcterms:created xsi:type="dcterms:W3CDTF">2017-06-18T22:43:08Z</dcterms:created>
  <dcterms:modified xsi:type="dcterms:W3CDTF">2023-10-04T06:56:52Z</dcterms:modified>
</cp:coreProperties>
</file>